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12192000"/>
  <p:notesSz cx="6858000" cy="9144000"/>
  <p:embeddedFontLst>
    <p:embeddedFont>
      <p:font typeface="Gill Sans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5" roundtripDataSignature="AMtx7mj5/Sp5Rj3N3dzT/EVo2K2kvy4p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GillSans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Gill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4" name="Google Shape;94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c781eae04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gc781eae044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c781eae044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c781eae044_1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c781eae044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gc781eae044_1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c781eae044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gc781eae044_1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1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1"/>
          <p:cNvSpPr txBox="1"/>
          <p:nvPr>
            <p:ph type="ctrTitle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1"/>
          <p:cNvSpPr txBox="1"/>
          <p:nvPr>
            <p:ph idx="1" type="subTitle"/>
          </p:nvPr>
        </p:nvSpPr>
        <p:spPr>
          <a:xfrm>
            <a:off x="581194" y="2495445"/>
            <a:ext cx="10993546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chemeClr val="accent2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1"/>
          <p:cNvSpPr txBox="1"/>
          <p:nvPr>
            <p:ph idx="10" type="dt"/>
          </p:nvPr>
        </p:nvSpPr>
        <p:spPr>
          <a:xfrm>
            <a:off x="7605951" y="5956137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4FF7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1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4FF7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1"/>
          <p:cNvSpPr txBox="1"/>
          <p:nvPr>
            <p:ph idx="12" type="sldNum"/>
          </p:nvPr>
        </p:nvSpPr>
        <p:spPr>
          <a:xfrm>
            <a:off x="10558300" y="5956137"/>
            <a:ext cx="10164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0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30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30"/>
          <p:cNvSpPr txBox="1"/>
          <p:nvPr>
            <p:ph idx="1" type="body"/>
          </p:nvPr>
        </p:nvSpPr>
        <p:spPr>
          <a:xfrm rot="5400000">
            <a:off x="4334603" y="-1417408"/>
            <a:ext cx="3522794" cy="11029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82" name="Google Shape;82;p30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0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30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1"/>
          <p:cNvSpPr/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1"/>
          <p:cNvSpPr txBox="1"/>
          <p:nvPr>
            <p:ph type="title"/>
          </p:nvPr>
        </p:nvSpPr>
        <p:spPr>
          <a:xfrm rot="5400000">
            <a:off x="7249746" y="2265181"/>
            <a:ext cx="5183073" cy="20041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31"/>
          <p:cNvSpPr txBox="1"/>
          <p:nvPr>
            <p:ph idx="1" type="body"/>
          </p:nvPr>
        </p:nvSpPr>
        <p:spPr>
          <a:xfrm rot="5400000">
            <a:off x="2131526" y="-680877"/>
            <a:ext cx="5183073" cy="7896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89" name="Google Shape;89;p31"/>
          <p:cNvSpPr txBox="1"/>
          <p:nvPr>
            <p:ph idx="10" type="dt"/>
          </p:nvPr>
        </p:nvSpPr>
        <p:spPr>
          <a:xfrm>
            <a:off x="8993673" y="5956137"/>
            <a:ext cx="132814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4FF7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31"/>
          <p:cNvSpPr txBox="1"/>
          <p:nvPr>
            <p:ph idx="11" type="ftr"/>
          </p:nvPr>
        </p:nvSpPr>
        <p:spPr>
          <a:xfrm>
            <a:off x="774923" y="5951811"/>
            <a:ext cx="789627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31"/>
          <p:cNvSpPr txBox="1"/>
          <p:nvPr>
            <p:ph idx="12" type="sldNum"/>
          </p:nvPr>
        </p:nvSpPr>
        <p:spPr>
          <a:xfrm>
            <a:off x="10446615" y="5956137"/>
            <a:ext cx="1164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2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22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2"/>
          <p:cNvSpPr txBox="1"/>
          <p:nvPr>
            <p:ph idx="1" type="body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25" name="Google Shape;25;p22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2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2"/>
          <p:cNvSpPr txBox="1"/>
          <p:nvPr>
            <p:ph idx="12" type="sldNum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3"/>
          <p:cNvSpPr/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23"/>
          <p:cNvSpPr txBox="1"/>
          <p:nvPr>
            <p:ph type="title"/>
          </p:nvPr>
        </p:nvSpPr>
        <p:spPr>
          <a:xfrm>
            <a:off x="581193" y="3043910"/>
            <a:ext cx="11029615" cy="14975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b="0" sz="360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3"/>
          <p:cNvSpPr txBox="1"/>
          <p:nvPr>
            <p:ph idx="1" type="body"/>
          </p:nvPr>
        </p:nvSpPr>
        <p:spPr>
          <a:xfrm>
            <a:off x="581192" y="4541417"/>
            <a:ext cx="11029615" cy="600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23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4FF7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3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4FF7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3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4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24"/>
          <p:cNvSpPr txBox="1"/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4"/>
          <p:cNvSpPr txBox="1"/>
          <p:nvPr>
            <p:ph idx="1" type="body"/>
          </p:nvPr>
        </p:nvSpPr>
        <p:spPr>
          <a:xfrm>
            <a:off x="581193" y="2228003"/>
            <a:ext cx="5422390" cy="3633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39" name="Google Shape;39;p24"/>
          <p:cNvSpPr txBox="1"/>
          <p:nvPr>
            <p:ph idx="2" type="body"/>
          </p:nvPr>
        </p:nvSpPr>
        <p:spPr>
          <a:xfrm>
            <a:off x="6188417" y="2228003"/>
            <a:ext cx="5422392" cy="3633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40" name="Google Shape;40;p24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4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4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5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25"/>
          <p:cNvSpPr txBox="1"/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5"/>
          <p:cNvSpPr txBox="1"/>
          <p:nvPr>
            <p:ph idx="1" type="body"/>
          </p:nvPr>
        </p:nvSpPr>
        <p:spPr>
          <a:xfrm>
            <a:off x="887219" y="2250892"/>
            <a:ext cx="5087075" cy="5360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47" name="Google Shape;47;p25"/>
          <p:cNvSpPr txBox="1"/>
          <p:nvPr>
            <p:ph idx="2" type="body"/>
          </p:nvPr>
        </p:nvSpPr>
        <p:spPr>
          <a:xfrm>
            <a:off x="581194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48" name="Google Shape;48;p25"/>
          <p:cNvSpPr txBox="1"/>
          <p:nvPr>
            <p:ph idx="3" type="body"/>
          </p:nvPr>
        </p:nvSpPr>
        <p:spPr>
          <a:xfrm>
            <a:off x="6523735" y="2250892"/>
            <a:ext cx="5087073" cy="5533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49" name="Google Shape;49;p25"/>
          <p:cNvSpPr txBox="1"/>
          <p:nvPr>
            <p:ph idx="4" type="body"/>
          </p:nvPr>
        </p:nvSpPr>
        <p:spPr>
          <a:xfrm>
            <a:off x="6217709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0" name="Google Shape;50;p25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5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5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6"/>
          <p:cNvSpPr/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26"/>
          <p:cNvSpPr txBox="1"/>
          <p:nvPr>
            <p:ph type="title"/>
          </p:nvPr>
        </p:nvSpPr>
        <p:spPr>
          <a:xfrm>
            <a:off x="575894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6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6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6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7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7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7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8"/>
          <p:cNvSpPr/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28"/>
          <p:cNvSpPr txBox="1"/>
          <p:nvPr>
            <p:ph type="title"/>
          </p:nvPr>
        </p:nvSpPr>
        <p:spPr>
          <a:xfrm>
            <a:off x="581192" y="5262296"/>
            <a:ext cx="4909445" cy="689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2000"/>
              <a:buFont typeface="Gill Sans"/>
              <a:buNone/>
              <a:defRPr b="0" sz="2000">
                <a:solidFill>
                  <a:srgbClr val="04FF7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8"/>
          <p:cNvSpPr txBox="1"/>
          <p:nvPr>
            <p:ph idx="1" type="body"/>
          </p:nvPr>
        </p:nvSpPr>
        <p:spPr>
          <a:xfrm>
            <a:off x="447816" y="601200"/>
            <a:ext cx="11292840" cy="42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5440" lvl="0" marL="457200" algn="l">
              <a:spcBef>
                <a:spcPts val="400"/>
              </a:spcBef>
              <a:spcAft>
                <a:spcPts val="0"/>
              </a:spcAft>
              <a:buSzPts val="1840"/>
              <a:buChar char="◼"/>
              <a:defRPr sz="2000">
                <a:solidFill>
                  <a:schemeClr val="dk2"/>
                </a:solidFill>
              </a:defRPr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 sz="1800">
                <a:solidFill>
                  <a:schemeClr val="dk2"/>
                </a:solidFill>
              </a:defRPr>
            </a:lvl2pPr>
            <a:lvl3pPr indent="-322072" lvl="2" marL="1371600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 sz="1600">
                <a:solidFill>
                  <a:schemeClr val="dk2"/>
                </a:solidFill>
              </a:defRPr>
            </a:lvl3pPr>
            <a:lvl4pPr indent="-310388" lvl="3" marL="18288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4pPr>
            <a:lvl5pPr indent="-310388" lvl="4" marL="22860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5pPr>
            <a:lvl6pPr indent="-310388" lvl="5" marL="27432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6pPr>
            <a:lvl7pPr indent="-310388" lvl="6" marL="32004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7pPr>
            <a:lvl8pPr indent="-310388" lvl="7" marL="36576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8pPr>
            <a:lvl9pPr indent="-310388" lvl="8" marL="4114800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28"/>
          <p:cNvSpPr txBox="1"/>
          <p:nvPr>
            <p:ph idx="2" type="body"/>
          </p:nvPr>
        </p:nvSpPr>
        <p:spPr>
          <a:xfrm>
            <a:off x="5740823" y="5262296"/>
            <a:ext cx="5869987" cy="6895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68" name="Google Shape;68;p28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4FF7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8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4FF7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8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Clr>
                <a:srgbClr val="04FF74"/>
              </a:buClr>
              <a:buSzPts val="900"/>
              <a:buFont typeface="Gill Sans"/>
              <a:buNone/>
              <a:defRPr b="0" i="0" sz="900" u="none" cap="none" strike="noStrike">
                <a:solidFill>
                  <a:srgbClr val="04FF7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9"/>
          <p:cNvSpPr txBox="1"/>
          <p:nvPr>
            <p:ph type="title"/>
          </p:nvPr>
        </p:nvSpPr>
        <p:spPr>
          <a:xfrm>
            <a:off x="581193" y="4693389"/>
            <a:ext cx="11029616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b="0" sz="2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9"/>
          <p:cNvSpPr/>
          <p:nvPr>
            <p:ph idx="2" type="pic"/>
          </p:nvPr>
        </p:nvSpPr>
        <p:spPr>
          <a:xfrm>
            <a:off x="447817" y="599725"/>
            <a:ext cx="11290859" cy="35572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74" name="Google Shape;74;p29"/>
          <p:cNvSpPr txBox="1"/>
          <p:nvPr>
            <p:ph idx="1" type="body"/>
          </p:nvPr>
        </p:nvSpPr>
        <p:spPr>
          <a:xfrm>
            <a:off x="581192" y="5260127"/>
            <a:ext cx="11029617" cy="5986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75" name="Google Shape;75;p29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9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9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lt1"/>
            </a:gs>
            <a:gs pos="100000">
              <a:srgbClr val="D8D8D8"/>
            </a:gs>
          </a:gsLst>
          <a:path path="circle">
            <a:fillToRect b="100%" r="100%"/>
          </a:path>
          <a:tileRect l="-100%" t="-100%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0"/>
          <p:cNvSpPr txBox="1"/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" name="Google Shape;7;p20"/>
          <p:cNvSpPr txBox="1"/>
          <p:nvPr>
            <p:ph idx="1" type="body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22072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10388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98703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8704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98704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8704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8703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98703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" name="Google Shape;8;p20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" name="Google Shape;9;p20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" name="Google Shape;10;p20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Gill Sans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1" name="Google Shape;11;p20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0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4023" y="3925611"/>
            <a:ext cx="2456598" cy="2420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09238" y="74965"/>
            <a:ext cx="1682762" cy="1781131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"/>
          <p:cNvSpPr txBox="1"/>
          <p:nvPr/>
        </p:nvSpPr>
        <p:spPr>
          <a:xfrm>
            <a:off x="1646696" y="3085766"/>
            <a:ext cx="8862542" cy="14465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i="0" lang="es-E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Autores/as</a:t>
            </a:r>
            <a:endParaRPr b="0" i="0" sz="24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i="0" lang="es-E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Tutor/a</a:t>
            </a:r>
            <a:endParaRPr b="0" i="0" sz="24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9" name="Google Shape;99;p1"/>
          <p:cNvSpPr txBox="1"/>
          <p:nvPr>
            <p:ph type="ctrTitle"/>
          </p:nvPr>
        </p:nvSpPr>
        <p:spPr>
          <a:xfrm>
            <a:off x="599225" y="1457377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ill Sans"/>
              <a:buNone/>
            </a:pPr>
            <a:r>
              <a:rPr b="1" lang="es-ES" sz="4400">
                <a:solidFill>
                  <a:schemeClr val="dk1"/>
                </a:solidFill>
              </a:rPr>
              <a:t>TÍTULO DE COMUNICACIÓN CORTA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s-ES"/>
              <a:t>AFILIACIÓN DEL TUTOR:</a:t>
            </a:r>
            <a:endParaRPr/>
          </a:p>
        </p:txBody>
      </p:sp>
      <p:sp>
        <p:nvSpPr>
          <p:cNvPr id="105" name="Google Shape;105;p14"/>
          <p:cNvSpPr txBox="1"/>
          <p:nvPr>
            <p:ph idx="1" type="body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06000" lvl="0" marL="306000" rtl="0" algn="ctr">
              <a:spcBef>
                <a:spcPts val="0"/>
              </a:spcBef>
              <a:spcAft>
                <a:spcPts val="0"/>
              </a:spcAft>
              <a:buSzPts val="2944"/>
              <a:buNone/>
            </a:pPr>
            <a:r>
              <a:t/>
            </a:r>
            <a:endParaRPr sz="3200"/>
          </a:p>
          <a:p>
            <a:pPr indent="-306000" lvl="0" marL="306000" rtl="0" algn="ctr">
              <a:spcBef>
                <a:spcPts val="1240"/>
              </a:spcBef>
              <a:spcAft>
                <a:spcPts val="0"/>
              </a:spcAft>
              <a:buSzPts val="2944"/>
              <a:buNone/>
            </a:pPr>
            <a:r>
              <a:rPr lang="es-ES" sz="3200"/>
              <a:t> </a:t>
            </a:r>
            <a:endParaRPr/>
          </a:p>
        </p:txBody>
      </p:sp>
      <p:pic>
        <p:nvPicPr>
          <p:cNvPr id="106" name="Google Shape;10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4700" y="4010018"/>
            <a:ext cx="2456598" cy="24203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s-ES"/>
              <a:t>INTRODUCCIÓN</a:t>
            </a:r>
            <a:endParaRPr/>
          </a:p>
        </p:txBody>
      </p:sp>
      <p:pic>
        <p:nvPicPr>
          <p:cNvPr id="112" name="Google Shape;112;p1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4275" y="1916845"/>
            <a:ext cx="1340400" cy="122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c781eae044_1_0"/>
          <p:cNvSpPr txBox="1"/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s-ES"/>
              <a:t>MÉTODO</a:t>
            </a:r>
            <a:endParaRPr/>
          </a:p>
        </p:txBody>
      </p:sp>
      <p:pic>
        <p:nvPicPr>
          <p:cNvPr id="118" name="Google Shape;118;gc781eae044_1_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4275" y="1916845"/>
            <a:ext cx="1340400" cy="122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c781eae044_1_5"/>
          <p:cNvSpPr txBox="1"/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s-ES"/>
              <a:t>RESULTADOS</a:t>
            </a:r>
            <a:endParaRPr/>
          </a:p>
        </p:txBody>
      </p:sp>
      <p:pic>
        <p:nvPicPr>
          <p:cNvPr id="124" name="Google Shape;124;gc781eae044_1_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4275" y="1916845"/>
            <a:ext cx="1340400" cy="122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c781eae044_1_10"/>
          <p:cNvSpPr txBox="1"/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s-ES"/>
              <a:t>DISCUSIÓN</a:t>
            </a:r>
            <a:endParaRPr/>
          </a:p>
        </p:txBody>
      </p:sp>
      <p:pic>
        <p:nvPicPr>
          <p:cNvPr id="130" name="Google Shape;130;gc781eae044_1_1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4275" y="1916845"/>
            <a:ext cx="1340400" cy="122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c781eae044_1_15"/>
          <p:cNvSpPr txBox="1"/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s-ES"/>
              <a:t>REFERENCIAS</a:t>
            </a:r>
            <a:endParaRPr/>
          </a:p>
        </p:txBody>
      </p:sp>
      <p:pic>
        <p:nvPicPr>
          <p:cNvPr id="136" name="Google Shape;136;gc781eae044_1_1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4275" y="1916845"/>
            <a:ext cx="1340400" cy="122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ividendo">
  <a:themeElements>
    <a:clrScheme name="Personalizado 7">
      <a:dk1>
        <a:srgbClr val="000000"/>
      </a:dk1>
      <a:lt1>
        <a:srgbClr val="FFFFFF"/>
      </a:lt1>
      <a:dk2>
        <a:srgbClr val="3D3D3D"/>
      </a:dk2>
      <a:lt2>
        <a:srgbClr val="EBEBEB"/>
      </a:lt2>
      <a:accent1>
        <a:srgbClr val="00B050"/>
      </a:accent1>
      <a:accent2>
        <a:srgbClr val="79FFB6"/>
      </a:accent2>
      <a:accent3>
        <a:srgbClr val="88D5A9"/>
      </a:accent3>
      <a:accent4>
        <a:srgbClr val="BCFFDA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2019-01-05T14:45:11Z</dcterms:created>
  <dc:creator>Joan Pérez</dc:creator>
</cp:coreProperties>
</file>